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94" r:id="rId4"/>
    <p:sldId id="296" r:id="rId5"/>
    <p:sldId id="295" r:id="rId6"/>
    <p:sldId id="297" r:id="rId7"/>
    <p:sldId id="298" r:id="rId8"/>
    <p:sldId id="259" r:id="rId9"/>
    <p:sldId id="29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A67"/>
    <a:srgbClr val="AD8714"/>
    <a:srgbClr val="823A2D"/>
    <a:srgbClr val="2F8F8B"/>
    <a:srgbClr val="B7402A"/>
    <a:srgbClr val="FAFBFD"/>
    <a:srgbClr val="333333"/>
    <a:srgbClr val="FFFFFF"/>
    <a:srgbClr val="9D0A10"/>
    <a:srgbClr val="57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73" d="100"/>
          <a:sy n="73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回复上节课的内容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演示以下几个问题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1.GitHub </a:t>
            </a:r>
            <a:r>
              <a:rPr lang="zh-CN" altLang="en-US" dirty="0" smtClean="0"/>
              <a:t>网站的</a:t>
            </a:r>
            <a:r>
              <a:rPr lang="zh-CN" altLang="en-US" dirty="0" smtClean="0"/>
              <a:t>注册</a:t>
            </a:r>
            <a:r>
              <a:rPr lang="en-US" altLang="zh-CN" dirty="0" smtClean="0"/>
              <a:t>(</a:t>
            </a:r>
            <a:r>
              <a:rPr lang="zh-CN" altLang="en-US" dirty="0" smtClean="0"/>
              <a:t>已搞定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GitHub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网站新建、查找和复制</a:t>
            </a:r>
            <a:r>
              <a:rPr lang="zh-CN" altLang="en-US" baseline="0" dirty="0" smtClean="0"/>
              <a:t>项目（已搞定）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3.Github</a:t>
            </a:r>
            <a:r>
              <a:rPr lang="zh-CN" altLang="en-US" baseline="0" dirty="0" smtClean="0"/>
              <a:t> </a:t>
            </a:r>
            <a:r>
              <a:rPr lang="zh-CN" altLang="en-US" baseline="0" dirty="0" smtClean="0"/>
              <a:t>客户端的使用方式</a:t>
            </a:r>
            <a:endParaRPr lang="en-US" altLang="zh-CN" baseline="0" dirty="0" smtClean="0"/>
          </a:p>
          <a:p>
            <a:r>
              <a:rPr lang="en-US" altLang="zh-CN" baseline="0" dirty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）克隆项目到本地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）</a:t>
            </a:r>
            <a:r>
              <a:rPr lang="en-US" altLang="zh-CN" baseline="0" dirty="0" smtClean="0"/>
              <a:t>Atom</a:t>
            </a:r>
            <a:r>
              <a:rPr lang="zh-CN" altLang="en-US" baseline="0" dirty="0" smtClean="0"/>
              <a:t> 进行内容修改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）提交修改说明（部分修改，全部修改）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）项目同步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push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5)  </a:t>
            </a:r>
            <a:r>
              <a:rPr lang="zh-CN" altLang="en-US" baseline="0" dirty="0" smtClean="0"/>
              <a:t>提交给原项目负责人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  （</a:t>
            </a:r>
            <a:r>
              <a:rPr lang="en-US" altLang="zh-CN" baseline="0" dirty="0" smtClean="0"/>
              <a:t>6</a:t>
            </a:r>
            <a:r>
              <a:rPr lang="zh-CN" altLang="en-US" baseline="0" dirty="0" smtClean="0"/>
              <a:t>）项目回滚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  （</a:t>
            </a:r>
            <a:r>
              <a:rPr lang="en-US" altLang="zh-CN" baseline="0" dirty="0" smtClean="0"/>
              <a:t>7</a:t>
            </a:r>
            <a:r>
              <a:rPr lang="zh-CN" altLang="en-US" baseline="0" dirty="0" smtClean="0"/>
              <a:t>）项目新建分支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02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1.GitHub </a:t>
            </a:r>
            <a:r>
              <a:rPr lang="zh-CN" altLang="en-US" dirty="0" smtClean="0"/>
              <a:t>网站的注册</a:t>
            </a:r>
            <a:r>
              <a:rPr lang="en-US" altLang="zh-CN" dirty="0" smtClean="0"/>
              <a:t>(</a:t>
            </a:r>
            <a:r>
              <a:rPr lang="zh-CN" altLang="en-US" dirty="0" smtClean="0"/>
              <a:t>已搞定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 GitHub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网站新建、查找和复制项目（已搞定）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3.Github</a:t>
            </a:r>
            <a:r>
              <a:rPr lang="zh-CN" altLang="en-US" baseline="0" dirty="0" smtClean="0"/>
              <a:t> 客户端的使用方式</a:t>
            </a:r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）克隆项目到本地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）</a:t>
            </a:r>
            <a:r>
              <a:rPr lang="en-US" altLang="zh-CN" baseline="0" dirty="0" smtClean="0"/>
              <a:t>Atom</a:t>
            </a:r>
            <a:r>
              <a:rPr lang="zh-CN" altLang="en-US" baseline="0" dirty="0" smtClean="0"/>
              <a:t> 进行内容修改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）提交修改说明（部分修改，全部修改）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）项目同步（</a:t>
            </a:r>
            <a:r>
              <a:rPr lang="en-US" altLang="zh-CN" baseline="0" dirty="0" smtClean="0"/>
              <a:t>push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5)  </a:t>
            </a:r>
            <a:r>
              <a:rPr lang="zh-CN" altLang="en-US" baseline="0" dirty="0" smtClean="0"/>
              <a:t>提交给原项目负责人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  （</a:t>
            </a:r>
            <a:r>
              <a:rPr lang="en-US" altLang="zh-CN" baseline="0" dirty="0" smtClean="0"/>
              <a:t>6</a:t>
            </a:r>
            <a:r>
              <a:rPr lang="zh-CN" altLang="en-US" baseline="0" dirty="0" smtClean="0"/>
              <a:t>）项目回滚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  （</a:t>
            </a:r>
            <a:r>
              <a:rPr lang="en-US" altLang="zh-CN" baseline="0" dirty="0" smtClean="0"/>
              <a:t>7</a:t>
            </a:r>
            <a:r>
              <a:rPr lang="zh-CN" altLang="en-US" baseline="0" dirty="0" smtClean="0"/>
              <a:t>）项目新建分支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2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56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8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72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883767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Part1_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网络基础：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bg1"/>
                </a:solidFill>
              </a:rPr>
              <a:t>终端 </a:t>
            </a:r>
            <a:r>
              <a:rPr lang="en-US" altLang="zh-CN" sz="2800" dirty="0" smtClean="0">
                <a:solidFill>
                  <a:schemeClr val="bg1"/>
                </a:solidFill>
              </a:rPr>
              <a:t>— </a:t>
            </a:r>
            <a:r>
              <a:rPr lang="zh-CN" altLang="en-US" sz="2800" dirty="0" smtClean="0">
                <a:solidFill>
                  <a:schemeClr val="bg1"/>
                </a:solidFill>
              </a:rPr>
              <a:t>路由 </a:t>
            </a:r>
            <a:r>
              <a:rPr lang="en-US" altLang="zh-CN" sz="2800" dirty="0" smtClean="0">
                <a:solidFill>
                  <a:schemeClr val="bg1"/>
                </a:solidFill>
              </a:rPr>
              <a:t>— </a:t>
            </a:r>
            <a:r>
              <a:rPr lang="zh-CN" altLang="en-US" sz="2800" dirty="0" smtClean="0">
                <a:solidFill>
                  <a:schemeClr val="bg1"/>
                </a:solidFill>
              </a:rPr>
              <a:t>服务器（硬件连接方式）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1"/>
                </a:solidFill>
              </a:rPr>
              <a:t>TCP/IP </a:t>
            </a:r>
            <a:r>
              <a:rPr lang="zh-CN" altLang="en-US" sz="2800" dirty="0" smtClean="0">
                <a:solidFill>
                  <a:schemeClr val="bg1"/>
                </a:solidFill>
              </a:rPr>
              <a:t>协议（通信实现方案）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bg1"/>
                </a:solidFill>
              </a:rPr>
              <a:t>前端 </a:t>
            </a:r>
            <a:r>
              <a:rPr lang="en-US" altLang="zh-CN" sz="2800" dirty="0" smtClean="0">
                <a:solidFill>
                  <a:schemeClr val="bg1"/>
                </a:solidFill>
              </a:rPr>
              <a:t>/ </a:t>
            </a:r>
            <a:r>
              <a:rPr lang="zh-CN" altLang="en-US" sz="2800" dirty="0" smtClean="0">
                <a:solidFill>
                  <a:schemeClr val="bg1"/>
                </a:solidFill>
              </a:rPr>
              <a:t>后端 （浏览器 </a:t>
            </a:r>
            <a:r>
              <a:rPr lang="en-US" altLang="zh-CN" sz="2800" dirty="0" smtClean="0">
                <a:solidFill>
                  <a:schemeClr val="bg1"/>
                </a:solidFill>
              </a:rPr>
              <a:t>— </a:t>
            </a:r>
            <a:r>
              <a:rPr lang="zh-CN" altLang="en-US" sz="2800" dirty="0" smtClean="0">
                <a:solidFill>
                  <a:schemeClr val="bg1"/>
                </a:solidFill>
              </a:rPr>
              <a:t>网页服务器）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1"/>
                </a:solidFill>
              </a:rPr>
              <a:t>HTML </a:t>
            </a:r>
            <a:r>
              <a:rPr lang="zh-CN" altLang="en-US" sz="2800" dirty="0" smtClean="0">
                <a:solidFill>
                  <a:schemeClr val="bg1"/>
                </a:solidFill>
              </a:rPr>
              <a:t>超文本格式（浏览器能读懂的语言）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1"/>
                </a:solidFill>
              </a:rPr>
              <a:t>HTML + CSS/DIV + JAVASCRIPT (</a:t>
            </a:r>
            <a:r>
              <a:rPr lang="zh-CN" altLang="en-US" sz="2800" dirty="0" smtClean="0">
                <a:solidFill>
                  <a:schemeClr val="bg1"/>
                </a:solidFill>
              </a:rPr>
              <a:t>内容</a:t>
            </a:r>
            <a:r>
              <a:rPr lang="en-US" altLang="zh-CN" sz="2800" dirty="0" smtClean="0">
                <a:solidFill>
                  <a:schemeClr val="bg1"/>
                </a:solidFill>
              </a:rPr>
              <a:t>+</a:t>
            </a:r>
            <a:r>
              <a:rPr lang="zh-CN" altLang="en-US" sz="2800" dirty="0" smtClean="0">
                <a:solidFill>
                  <a:schemeClr val="bg1"/>
                </a:solidFill>
              </a:rPr>
              <a:t>样式</a:t>
            </a:r>
            <a:r>
              <a:rPr lang="en-US" altLang="zh-CN" sz="2800" dirty="0" smtClean="0">
                <a:solidFill>
                  <a:schemeClr val="bg1"/>
                </a:solidFill>
              </a:rPr>
              <a:t>+</a:t>
            </a:r>
            <a:r>
              <a:rPr lang="zh-CN" altLang="en-US" sz="2800" dirty="0" smtClean="0">
                <a:solidFill>
                  <a:schemeClr val="bg1"/>
                </a:solidFill>
              </a:rPr>
              <a:t>动作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780534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Part2_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实用工具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 (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代码版本控制与托管解决方案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Atom (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代码编辑器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提示与自动补全神器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Chrome (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代码查看工具）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答疑解惑部分：</a:t>
            </a:r>
            <a:endParaRPr lang="en-US" altLang="zh-CN" sz="2800" b="1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、联合使用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GitHub &amp; Atom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，实现代码版本管理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、基于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GitHub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实现小组协作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2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3390672" cy="755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Part2_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实用工具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8200" y="3810528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GitHub</a:t>
            </a:r>
          </a:p>
          <a:p>
            <a:pPr algn="ctr"/>
            <a:r>
              <a:rPr lang="zh-CN" altLang="en-US" b="1" dirty="0" smtClean="0"/>
              <a:t>网站注册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697480" y="2770160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新建项目</a:t>
            </a:r>
            <a:endParaRPr lang="en-US" altLang="zh-CN" b="1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697480" y="4842800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复制项目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2" idx="0"/>
            <a:endCxn id="5" idx="1"/>
          </p:cNvCxnSpPr>
          <p:nvPr/>
        </p:nvCxnSpPr>
        <p:spPr>
          <a:xfrm flipV="1">
            <a:off x="1531620" y="3105440"/>
            <a:ext cx="1165860" cy="70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2"/>
            <a:endCxn id="6" idx="1"/>
          </p:cNvCxnSpPr>
          <p:nvPr/>
        </p:nvCxnSpPr>
        <p:spPr>
          <a:xfrm>
            <a:off x="1531620" y="4481088"/>
            <a:ext cx="1165860" cy="696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541520" y="3810528"/>
            <a:ext cx="155448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客户端使用</a:t>
            </a:r>
            <a:endParaRPr lang="en-US" altLang="zh-CN" b="1" dirty="0" smtClean="0"/>
          </a:p>
        </p:txBody>
      </p:sp>
      <p:cxnSp>
        <p:nvCxnSpPr>
          <p:cNvPr id="12" name="Straight Arrow Connector 11"/>
          <p:cNvCxnSpPr>
            <a:stCxn id="2" idx="3"/>
            <a:endCxn id="11" idx="1"/>
          </p:cNvCxnSpPr>
          <p:nvPr/>
        </p:nvCxnSpPr>
        <p:spPr>
          <a:xfrm>
            <a:off x="2225040" y="4145808"/>
            <a:ext cx="2316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50180" y="2804688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克隆项目</a:t>
            </a:r>
            <a:endParaRPr lang="en-US" altLang="zh-CN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5318760" y="5118132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修改项目</a:t>
            </a:r>
            <a:r>
              <a:rPr lang="en-US" altLang="zh-CN" b="1" dirty="0" smtClean="0"/>
              <a:t>1</a:t>
            </a:r>
          </a:p>
        </p:txBody>
      </p:sp>
      <p:cxnSp>
        <p:nvCxnSpPr>
          <p:cNvPr id="16" name="Straight Arrow Connector 15"/>
          <p:cNvCxnSpPr>
            <a:stCxn id="11" idx="0"/>
            <a:endCxn id="14" idx="2"/>
          </p:cNvCxnSpPr>
          <p:nvPr/>
        </p:nvCxnSpPr>
        <p:spPr>
          <a:xfrm flipV="1">
            <a:off x="5318760" y="3475248"/>
            <a:ext cx="624840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5" idx="0"/>
          </p:cNvCxnSpPr>
          <p:nvPr/>
        </p:nvCxnSpPr>
        <p:spPr>
          <a:xfrm>
            <a:off x="5318760" y="4481088"/>
            <a:ext cx="693420" cy="63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966960" y="5118132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云端同步</a:t>
            </a:r>
            <a:endParaRPr lang="en-US" altLang="zh-CN" b="1" dirty="0" smtClean="0"/>
          </a:p>
        </p:txBody>
      </p:sp>
      <p:cxnSp>
        <p:nvCxnSpPr>
          <p:cNvPr id="25" name="Straight Arrow Connector 24"/>
          <p:cNvCxnSpPr>
            <a:stCxn id="15" idx="3"/>
            <a:endCxn id="41" idx="1"/>
          </p:cNvCxnSpPr>
          <p:nvPr/>
        </p:nvCxnSpPr>
        <p:spPr>
          <a:xfrm>
            <a:off x="6705600" y="5453412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38200" y="5728744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GitHub</a:t>
            </a:r>
          </a:p>
          <a:p>
            <a:pPr algn="ctr"/>
            <a:r>
              <a:rPr lang="zh-CN" altLang="en-US" b="1" dirty="0" smtClean="0"/>
              <a:t>原始项目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32" idx="0"/>
            <a:endCxn id="6" idx="1"/>
          </p:cNvCxnSpPr>
          <p:nvPr/>
        </p:nvCxnSpPr>
        <p:spPr>
          <a:xfrm flipV="1">
            <a:off x="1531620" y="5178080"/>
            <a:ext cx="1165860" cy="55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3" idx="3"/>
            <a:endCxn id="32" idx="3"/>
          </p:cNvCxnSpPr>
          <p:nvPr/>
        </p:nvCxnSpPr>
        <p:spPr>
          <a:xfrm flipH="1">
            <a:off x="2225040" y="5453412"/>
            <a:ext cx="9128760" cy="610612"/>
          </a:xfrm>
          <a:prstGeom prst="bentConnector3">
            <a:avLst>
              <a:gd name="adj1" fmla="val -2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7642860" y="5118132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修改项目</a:t>
            </a:r>
            <a:r>
              <a:rPr lang="en-US" altLang="zh-CN" b="1" dirty="0" smtClean="0"/>
              <a:t>2</a:t>
            </a:r>
          </a:p>
        </p:txBody>
      </p:sp>
      <p:cxnSp>
        <p:nvCxnSpPr>
          <p:cNvPr id="45" name="Straight Arrow Connector 44"/>
          <p:cNvCxnSpPr>
            <a:stCxn id="41" idx="3"/>
            <a:endCxn id="23" idx="1"/>
          </p:cNvCxnSpPr>
          <p:nvPr/>
        </p:nvCxnSpPr>
        <p:spPr>
          <a:xfrm>
            <a:off x="9029700" y="5453412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705600" y="5373692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7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77620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Part3_HTML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代码上手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的基本结构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元素标签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属性赋值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en-US" altLang="zh-CN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定义样式的三种形式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素质拓展：</a:t>
            </a:r>
            <a:endParaRPr lang="en-US" altLang="zh-CN" sz="2800" b="1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、理解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CSS/DIV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结构，元素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id/class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的实用方法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、联合实用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Bootstrap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前端框架，建设网站内容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4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4498347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</a:rPr>
              <a:t>Part3_HTML</a:t>
            </a:r>
            <a:r>
              <a:rPr lang="zh-CN" altLang="en-US" sz="3200" b="1" dirty="0" smtClean="0">
                <a:solidFill>
                  <a:prstClr val="white"/>
                </a:solidFill>
              </a:rPr>
              <a:t>代码上手：</a:t>
            </a:r>
            <a:endParaRPr lang="en-US" altLang="zh-CN" sz="3200" b="1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HTML</a:t>
            </a:r>
            <a:r>
              <a:rPr lang="zh-CN" altLang="en-US" sz="2800" dirty="0" smtClean="0">
                <a:solidFill>
                  <a:prstClr val="white"/>
                </a:solidFill>
              </a:rPr>
              <a:t>的基本</a:t>
            </a:r>
            <a:r>
              <a:rPr lang="zh-CN" altLang="en-US" sz="2800" dirty="0" smtClean="0">
                <a:solidFill>
                  <a:prstClr val="white"/>
                </a:solidFill>
              </a:rPr>
              <a:t>结构</a:t>
            </a:r>
            <a:endParaRPr lang="en-US" altLang="zh-CN" sz="2800" dirty="0" smtClean="0">
              <a:solidFill>
                <a:prstClr val="white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&lt;!DOCTYPE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html&gt;</a:t>
            </a: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&lt;html&gt;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&lt;head&gt;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&lt;/head&gt;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endParaRPr lang="en-US" altLang="zh-CN" sz="2800" dirty="0" smtClean="0">
              <a:solidFill>
                <a:prstClr val="white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&lt;body&gt;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&lt;/body&gt;</a:t>
            </a: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&lt;/html&gt;</a:t>
            </a:r>
            <a:endParaRPr lang="en-US" altLang="zh-CN" sz="2800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560500" y="4026877"/>
            <a:ext cx="6093454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&lt;meta&gt;</a:t>
            </a:r>
            <a:r>
              <a:rPr lang="zh-CN" altLang="en-US" dirty="0" smtClean="0"/>
              <a:t>   </a:t>
            </a:r>
            <a:r>
              <a:rPr lang="en-US" altLang="zh-CN" dirty="0" smtClean="0"/>
              <a:t>&lt;title&gt;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&lt;link&gt;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&lt;style&gt;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&lt;script&gt;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60499" y="5320995"/>
            <a:ext cx="609345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&lt;h</a:t>
            </a:r>
            <a:r>
              <a:rPr lang="zh-CN" altLang="en-US" dirty="0" smtClean="0"/>
              <a:t>*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  </a:t>
            </a:r>
            <a:r>
              <a:rPr lang="en-US" altLang="zh-CN" dirty="0" smtClean="0"/>
              <a:t>&lt;p&gt;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&lt;a&gt;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&lt;b&gt;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830868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</a:rPr>
              <a:t>Part3_HTML</a:t>
            </a:r>
            <a:r>
              <a:rPr lang="zh-CN" altLang="en-US" sz="3200" b="1" dirty="0" smtClean="0">
                <a:solidFill>
                  <a:prstClr val="white"/>
                </a:solidFill>
              </a:rPr>
              <a:t>代码上手：</a:t>
            </a:r>
            <a:endParaRPr lang="en-US" altLang="zh-CN" sz="3200" b="1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HTML</a:t>
            </a:r>
            <a:r>
              <a:rPr lang="zh-CN" altLang="en-US" sz="2800" dirty="0" smtClean="0">
                <a:solidFill>
                  <a:prstClr val="white"/>
                </a:solidFill>
              </a:rPr>
              <a:t> 元素标签</a:t>
            </a:r>
            <a:r>
              <a:rPr lang="en-US" altLang="zh-CN" sz="2800" dirty="0" smtClean="0">
                <a:solidFill>
                  <a:prstClr val="white"/>
                </a:solidFill>
              </a:rPr>
              <a:t>+</a:t>
            </a:r>
            <a:r>
              <a:rPr lang="zh-CN" altLang="en-US" sz="2800" dirty="0" smtClean="0">
                <a:solidFill>
                  <a:prstClr val="white"/>
                </a:solidFill>
              </a:rPr>
              <a:t>属性复制</a:t>
            </a:r>
            <a:r>
              <a:rPr lang="en-US" altLang="zh-CN" sz="2800" dirty="0" smtClean="0">
                <a:solidFill>
                  <a:prstClr val="white"/>
                </a:solidFill>
              </a:rPr>
              <a:t>+</a:t>
            </a:r>
            <a:r>
              <a:rPr lang="zh-CN" altLang="en-US" sz="2800" dirty="0" smtClean="0">
                <a:solidFill>
                  <a:prstClr val="white"/>
                </a:solidFill>
              </a:rPr>
              <a:t>三种形式</a:t>
            </a:r>
            <a:endParaRPr lang="en-US" altLang="zh-CN" sz="2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&lt;tag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style=“</a:t>
            </a:r>
            <a:r>
              <a:rPr lang="en-US" altLang="zh-CN" sz="2800" dirty="0" err="1" smtClean="0">
                <a:solidFill>
                  <a:prstClr val="white"/>
                </a:solidFill>
              </a:rPr>
              <a:t>attr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name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: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value;”&gt;content&lt;/tag&gt;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&lt;tag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id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=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“id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name”&gt;content&lt;/tag&gt;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&lt;tag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class=“class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name”&gt;content&lt;/tag&gt;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CSS/DIV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prstClr val="white"/>
                </a:solidFill>
              </a:rPr>
              <a:t>&lt;div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class=“class</a:t>
            </a:r>
            <a:r>
              <a:rPr lang="zh-CN" altLang="en-US" sz="2800" dirty="0" smtClean="0">
                <a:solidFill>
                  <a:prstClr val="white"/>
                </a:solidFill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</a:rPr>
              <a:t>name”&gt;&lt;/div&gt;</a:t>
            </a:r>
            <a:endParaRPr lang="en-US" altLang="zh-CN" sz="2800" dirty="0" smtClean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299938" y="3956538"/>
            <a:ext cx="3499339" cy="1009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Qualtrics</a:t>
            </a:r>
            <a:r>
              <a:rPr lang="zh-CN" altLang="en-US" sz="2400" b="1" dirty="0">
                <a:latin typeface="+mn-ea"/>
              </a:rPr>
              <a:t>在线</a:t>
            </a:r>
            <a:r>
              <a:rPr lang="zh-CN" altLang="en-US" sz="2400" b="1" dirty="0" smtClean="0">
                <a:latin typeface="+mn-ea"/>
              </a:rPr>
              <a:t>调查系统进阶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14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635</Words>
  <Application>Microsoft Macintosh PowerPoint</Application>
  <PresentationFormat>Widescreen</PresentationFormat>
  <Paragraphs>125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Wingdings</vt:lpstr>
      <vt:lpstr>等线</vt:lpstr>
      <vt:lpstr>等线 Light</vt:lpstr>
      <vt:lpstr>Arial</vt:lpstr>
      <vt:lpstr>Office 主题​​</vt:lpstr>
      <vt:lpstr>PowerPoint Presentation</vt:lpstr>
      <vt:lpstr>上节回顾：</vt:lpstr>
      <vt:lpstr>上节回顾：</vt:lpstr>
      <vt:lpstr>上节回顾：</vt:lpstr>
      <vt:lpstr>上节回顾：</vt:lpstr>
      <vt:lpstr>上节回顾：</vt:lpstr>
      <vt:lpstr>上节回顾：</vt:lpstr>
      <vt:lpstr>PowerPoint Presentation</vt:lpstr>
      <vt:lpstr>Qualtrics 在线调查系统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Cong Wei</cp:lastModifiedBy>
  <cp:revision>57</cp:revision>
  <dcterms:created xsi:type="dcterms:W3CDTF">2017-11-20T01:11:33Z</dcterms:created>
  <dcterms:modified xsi:type="dcterms:W3CDTF">2017-11-28T10:57:28Z</dcterms:modified>
</cp:coreProperties>
</file>